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8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4287"/>
    <a:srgbClr val="BF0078"/>
    <a:srgbClr val="1E5E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193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55A6A7-0071-3F44-852C-F0A1C1F4474C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2E4DB6-9020-F046-ABD5-F30A27357E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923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2E4DB6-9020-F046-ABD5-F30A27357ED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557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A6A9-DBEB-544A-8661-CB5EBE800DA8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73D4-504F-1D44-B52D-DFCAC23E1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606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A6A9-DBEB-544A-8661-CB5EBE800DA8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73D4-504F-1D44-B52D-DFCAC23E1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676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A6A9-DBEB-544A-8661-CB5EBE800DA8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73D4-504F-1D44-B52D-DFCAC23E1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116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A6A9-DBEB-544A-8661-CB5EBE800DA8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73D4-504F-1D44-B52D-DFCAC23E1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139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A6A9-DBEB-544A-8661-CB5EBE800DA8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73D4-504F-1D44-B52D-DFCAC23E1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606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A6A9-DBEB-544A-8661-CB5EBE800DA8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73D4-504F-1D44-B52D-DFCAC23E1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264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A6A9-DBEB-544A-8661-CB5EBE800DA8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73D4-504F-1D44-B52D-DFCAC23E1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772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A6A9-DBEB-544A-8661-CB5EBE800DA8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73D4-504F-1D44-B52D-DFCAC23E1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857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A6A9-DBEB-544A-8661-CB5EBE800DA8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73D4-504F-1D44-B52D-DFCAC23E1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23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A6A9-DBEB-544A-8661-CB5EBE800DA8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73D4-504F-1D44-B52D-DFCAC23E1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450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A6A9-DBEB-544A-8661-CB5EBE800DA8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73D4-504F-1D44-B52D-DFCAC23E1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5196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0A6A9-DBEB-544A-8661-CB5EBE800DA8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E73D4-504F-1D44-B52D-DFCAC23E1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62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57D27B3-818A-FA16-1D90-97E3D1AE44BB}"/>
              </a:ext>
            </a:extLst>
          </p:cNvPr>
          <p:cNvSpPr txBox="1"/>
          <p:nvPr/>
        </p:nvSpPr>
        <p:spPr>
          <a:xfrm>
            <a:off x="266404" y="1747373"/>
            <a:ext cx="4289829" cy="218521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Aft>
                <a:spcPts val="1200"/>
              </a:spcAft>
            </a:pPr>
            <a:r>
              <a:rPr lang="en-GB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 want to make it as easy as possible for people to see their mental health records and share the right information with the professionals caring for them.</a:t>
            </a:r>
          </a:p>
          <a:p>
            <a:pPr>
              <a:spcAft>
                <a:spcPts val="1200"/>
              </a:spcAft>
            </a:pPr>
            <a:r>
              <a:rPr lang="en-GB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 many people, we can do this securely and conveniently by making better use of digital technology. </a:t>
            </a:r>
            <a:endParaRPr lang="en-GB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01F9938-E475-5D2A-D69E-7A416A8A22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77032" y="8994485"/>
            <a:ext cx="2685401" cy="767257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AE50111-F04D-8E96-65FF-EA9F5677F822}"/>
              </a:ext>
            </a:extLst>
          </p:cNvPr>
          <p:cNvSpPr/>
          <p:nvPr/>
        </p:nvSpPr>
        <p:spPr>
          <a:xfrm>
            <a:off x="0" y="1"/>
            <a:ext cx="6858000" cy="1436292"/>
          </a:xfrm>
          <a:prstGeom prst="rect">
            <a:avLst/>
          </a:prstGeom>
          <a:solidFill>
            <a:srgbClr val="1E5EB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9">
            <a:extLst>
              <a:ext uri="{FF2B5EF4-FFF2-40B4-BE49-F238E27FC236}">
                <a16:creationId xmlns:a16="http://schemas.microsoft.com/office/drawing/2014/main" id="{9B933D72-81B9-E900-A8B9-621CE8D8F65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8996" y="342822"/>
            <a:ext cx="1329890" cy="659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03E1D07-449B-EBDF-3A74-A95A57E4FAC8}"/>
              </a:ext>
            </a:extLst>
          </p:cNvPr>
          <p:cNvSpPr txBox="1"/>
          <p:nvPr/>
        </p:nvSpPr>
        <p:spPr>
          <a:xfrm>
            <a:off x="227093" y="249540"/>
            <a:ext cx="4971903" cy="9174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600" b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Help shape our digital portal for mental health care</a:t>
            </a:r>
            <a:endParaRPr lang="en-GB" sz="2600" kern="100" dirty="0">
              <a:solidFill>
                <a:schemeClr val="bg1"/>
              </a:solidFill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6863AE6-2E28-3274-4D99-4926C29EABEA}"/>
              </a:ext>
            </a:extLst>
          </p:cNvPr>
          <p:cNvSpPr txBox="1"/>
          <p:nvPr/>
        </p:nvSpPr>
        <p:spPr>
          <a:xfrm>
            <a:off x="337245" y="7585613"/>
            <a:ext cx="6325187" cy="15707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Surrey and Borders Partnership NHS Foundation Trust</a:t>
            </a:r>
            <a:r>
              <a:rPr lang="en-GB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aims to deliver high quality care across all mental health, learning disability, neurodevelopmental and drug and alcohol support services in Surrey and North East Hampshire.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135F600-3A3F-8CB0-38E6-18883D6C8C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56233" y="1868306"/>
            <a:ext cx="1897957" cy="1436292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3BC4B85-8D83-5DDD-D542-9943689E8587}"/>
              </a:ext>
            </a:extLst>
          </p:cNvPr>
          <p:cNvSpPr/>
          <p:nvPr/>
        </p:nvSpPr>
        <p:spPr>
          <a:xfrm>
            <a:off x="337245" y="5377993"/>
            <a:ext cx="6226130" cy="1969771"/>
          </a:xfrm>
          <a:prstGeom prst="rect">
            <a:avLst/>
          </a:prstGeom>
          <a:solidFill>
            <a:srgbClr val="BF0078">
              <a:alpha val="14740"/>
            </a:srgb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36143A1-95EC-DDE8-69C1-30274CE2BAEF}"/>
              </a:ext>
            </a:extLst>
          </p:cNvPr>
          <p:cNvSpPr txBox="1"/>
          <p:nvPr/>
        </p:nvSpPr>
        <p:spPr>
          <a:xfrm>
            <a:off x="337245" y="5451346"/>
            <a:ext cx="4384964" cy="171329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Aft>
                <a:spcPts val="1400"/>
              </a:spcAft>
            </a:pPr>
            <a:r>
              <a:rPr lang="en-GB" sz="2000" dirty="0">
                <a:solidFill>
                  <a:srgbClr val="0242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complete our survey,             it should take no more than 5 mins: </a:t>
            </a:r>
          </a:p>
          <a:p>
            <a:pPr>
              <a:spcAft>
                <a:spcPts val="1400"/>
              </a:spcAft>
            </a:pPr>
            <a:r>
              <a:rPr lang="en-GB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forms.office.com</a:t>
            </a: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/e/hpS4z1kizY</a:t>
            </a:r>
          </a:p>
          <a:p>
            <a:pPr>
              <a:spcAft>
                <a:spcPts val="1400"/>
              </a:spcAft>
            </a:pPr>
            <a:r>
              <a:rPr lang="en-GB" sz="2000" dirty="0">
                <a:solidFill>
                  <a:srgbClr val="0242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scan the QR code.</a:t>
            </a:r>
            <a:endParaRPr lang="en-GB" sz="1600" b="1" dirty="0">
              <a:solidFill>
                <a:srgbClr val="BF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55B02AE-4DA7-07B9-835E-BB5D966A59A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82112" y="5451346"/>
            <a:ext cx="1802750" cy="18027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E0FEF1B-1F56-7F5C-A3AD-47069D2ABB05}"/>
              </a:ext>
            </a:extLst>
          </p:cNvPr>
          <p:cNvSpPr txBox="1"/>
          <p:nvPr/>
        </p:nvSpPr>
        <p:spPr>
          <a:xfrm>
            <a:off x="282617" y="4170648"/>
            <a:ext cx="6242342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900" dirty="0">
                <a:solidFill>
                  <a:srgbClr val="BF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We’d like to hear your thoughts on how you might use a Surrey and Borders Partnership digital portal, so that we can build a system designed around your needs. </a:t>
            </a:r>
          </a:p>
        </p:txBody>
      </p:sp>
    </p:spTree>
    <p:extLst>
      <p:ext uri="{BB962C8B-B14F-4D97-AF65-F5344CB8AC3E}">
        <p14:creationId xmlns:p14="http://schemas.microsoft.com/office/powerpoint/2010/main" val="2503811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450A791186984A8AA0B604D977D0EE" ma:contentTypeVersion="18" ma:contentTypeDescription="Create a new document." ma:contentTypeScope="" ma:versionID="7fdda4864e277edfa1d7a12a269c5fde">
  <xsd:schema xmlns:xsd="http://www.w3.org/2001/XMLSchema" xmlns:xs="http://www.w3.org/2001/XMLSchema" xmlns:p="http://schemas.microsoft.com/office/2006/metadata/properties" xmlns:ns2="f199288b-e4f6-45fe-899d-9d747fc98e04" xmlns:ns3="963d4958-b3d8-4169-a995-8865d8aa179e" targetNamespace="http://schemas.microsoft.com/office/2006/metadata/properties" ma:root="true" ma:fieldsID="277a8c8b057b740d177a6a049fe7aa79" ns2:_="" ns3:_="">
    <xsd:import namespace="f199288b-e4f6-45fe-899d-9d747fc98e04"/>
    <xsd:import namespace="963d4958-b3d8-4169-a995-8865d8aa17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99288b-e4f6-45fe-899d-9d747fc98e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7e6d622-e7df-453c-acb7-89b942b0164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3d4958-b3d8-4169-a995-8865d8aa179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1f94c42-c77f-41f1-8122-61127f3b7caa}" ma:internalName="TaxCatchAll" ma:showField="CatchAllData" ma:web="963d4958-b3d8-4169-a995-8865d8aa17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63d4958-b3d8-4169-a995-8865d8aa179e" xsi:nil="true"/>
    <lcf76f155ced4ddcb4097134ff3c332f xmlns="f199288b-e4f6-45fe-899d-9d747fc98e0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FB66059-64FF-4FEA-9094-E4357232217E}"/>
</file>

<file path=customXml/itemProps2.xml><?xml version="1.0" encoding="utf-8"?>
<ds:datastoreItem xmlns:ds="http://schemas.openxmlformats.org/officeDocument/2006/customXml" ds:itemID="{073AA246-F36B-4BC5-BAEF-4424A914FB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0FF9453-84EE-4A4B-B3A7-33BC52A3F57C}">
  <ds:schemaRefs>
    <ds:schemaRef ds:uri="http://purl.org/dc/dcmitype/"/>
    <ds:schemaRef ds:uri="f42eada6-b59c-4430-92c7-a5d20ba26206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699e29ff-f2cc-474e-8c58-bee5be500009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18</TotalTime>
  <Words>154</Words>
  <Application>Microsoft Office PowerPoint</Application>
  <PresentationFormat>A4 Paper (210x297 mm)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Wood</dc:creator>
  <cp:lastModifiedBy>Non Evans</cp:lastModifiedBy>
  <cp:revision>4</cp:revision>
  <dcterms:created xsi:type="dcterms:W3CDTF">2023-10-30T16:36:54Z</dcterms:created>
  <dcterms:modified xsi:type="dcterms:W3CDTF">2024-06-27T07:36:54Z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0x010100BBA1A9C6E3C56344B3098FD140085049</vt:lpwstr>
  </property>
  <property fmtid="{D5CDD505-2E9C-101B-9397-08002B2CF9AE}" pid="3" name="MediaServiceImageTags">
    <vt:lpwstr/>
  </property>
</Properties>
</file>